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6"/>
  </p:normalViewPr>
  <p:slideViewPr>
    <p:cSldViewPr snapToGrid="0">
      <p:cViewPr varScale="1">
        <p:scale>
          <a:sx n="73" d="100"/>
          <a:sy n="73" d="100"/>
        </p:scale>
        <p:origin x="208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D4C9F-F6B5-7947-BC4A-94C2F52EDDAE}" type="datetimeFigureOut">
              <a:rPr kumimoji="1" lang="ja-JP" altLang="en-US" smtClean="0"/>
              <a:t>2022/11/11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A9F08-8CFD-4D4C-A5B5-9D6F28EE9B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5950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D4C9F-F6B5-7947-BC4A-94C2F52EDDAE}" type="datetimeFigureOut">
              <a:rPr kumimoji="1" lang="ja-JP" altLang="en-US" smtClean="0"/>
              <a:t>2022/11/11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A9F08-8CFD-4D4C-A5B5-9D6F28EE9B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0068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D4C9F-F6B5-7947-BC4A-94C2F52EDDAE}" type="datetimeFigureOut">
              <a:rPr kumimoji="1" lang="ja-JP" altLang="en-US" smtClean="0"/>
              <a:t>2022/11/11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A9F08-8CFD-4D4C-A5B5-9D6F28EE9B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3281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D4C9F-F6B5-7947-BC4A-94C2F52EDDAE}" type="datetimeFigureOut">
              <a:rPr kumimoji="1" lang="ja-JP" altLang="en-US" smtClean="0"/>
              <a:t>2022/11/11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A9F08-8CFD-4D4C-A5B5-9D6F28EE9B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8458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D4C9F-F6B5-7947-BC4A-94C2F52EDDAE}" type="datetimeFigureOut">
              <a:rPr kumimoji="1" lang="ja-JP" altLang="en-US" smtClean="0"/>
              <a:t>2022/11/11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A9F08-8CFD-4D4C-A5B5-9D6F28EE9B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0485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D4C9F-F6B5-7947-BC4A-94C2F52EDDAE}" type="datetimeFigureOut">
              <a:rPr kumimoji="1" lang="ja-JP" altLang="en-US" smtClean="0"/>
              <a:t>2022/11/11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A9F08-8CFD-4D4C-A5B5-9D6F28EE9B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411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D4C9F-F6B5-7947-BC4A-94C2F52EDDAE}" type="datetimeFigureOut">
              <a:rPr kumimoji="1" lang="ja-JP" altLang="en-US" smtClean="0"/>
              <a:t>2022/11/11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A9F08-8CFD-4D4C-A5B5-9D6F28EE9B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219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D4C9F-F6B5-7947-BC4A-94C2F52EDDAE}" type="datetimeFigureOut">
              <a:rPr kumimoji="1" lang="ja-JP" altLang="en-US" smtClean="0"/>
              <a:t>2022/11/11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A9F08-8CFD-4D4C-A5B5-9D6F28EE9B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8080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D4C9F-F6B5-7947-BC4A-94C2F52EDDAE}" type="datetimeFigureOut">
              <a:rPr kumimoji="1" lang="ja-JP" altLang="en-US" smtClean="0"/>
              <a:t>2022/11/11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A9F08-8CFD-4D4C-A5B5-9D6F28EE9B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6506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D4C9F-F6B5-7947-BC4A-94C2F52EDDAE}" type="datetimeFigureOut">
              <a:rPr kumimoji="1" lang="ja-JP" altLang="en-US" smtClean="0"/>
              <a:t>2022/11/11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A9F08-8CFD-4D4C-A5B5-9D6F28EE9B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4634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D4C9F-F6B5-7947-BC4A-94C2F52EDDAE}" type="datetimeFigureOut">
              <a:rPr kumimoji="1" lang="ja-JP" altLang="en-US" smtClean="0"/>
              <a:t>2022/11/11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A9F08-8CFD-4D4C-A5B5-9D6F28EE9B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7914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D4C9F-F6B5-7947-BC4A-94C2F52EDDAE}" type="datetimeFigureOut">
              <a:rPr kumimoji="1" lang="ja-JP" altLang="en-US" smtClean="0"/>
              <a:t>2022/11/11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AA9F08-8CFD-4D4C-A5B5-9D6F28EE9B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9513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03AA307B-2464-3DB9-3D28-4F7F56535B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483" y="660176"/>
            <a:ext cx="6617517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entury" panose="020406040505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課題症例番号</a:t>
            </a:r>
            <a:r>
              <a:rPr kumimoji="0" lang="ja-JP" altLang="ja-JP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ea typeface="Century" panose="02040604050505020304" pitchFamily="18" charset="0"/>
                <a:cs typeface="Times New Roman" panose="02020603050405020304" pitchFamily="18" charset="0"/>
              </a:rPr>
              <a:t>1</a:t>
            </a:r>
            <a:r>
              <a:rPr kumimoji="0" lang="ja-JP" altLang="ja-JP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entury" panose="020406040505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〜５は症例の概要に一致させ、症例のタイトルは各自で記入して下さい。</a:t>
            </a:r>
            <a:endParaRPr kumimoji="0" lang="ja-JP" altLang="ja-JP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entury" panose="020406040505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本紙を切断して</a:t>
            </a:r>
            <a:r>
              <a:rPr kumimoji="0" lang="ja-JP" altLang="ja-JP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ea typeface="Century" panose="02040604050505020304" pitchFamily="18" charset="0"/>
                <a:cs typeface="Times New Roman" panose="02020603050405020304" pitchFamily="18" charset="0"/>
              </a:rPr>
              <a:t>A4</a:t>
            </a:r>
            <a:r>
              <a:rPr kumimoji="0" lang="ja-JP" altLang="ja-JP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entury" panose="020406040505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クリアファイルの表紙に貼付して下さい。</a:t>
            </a:r>
            <a:endParaRPr kumimoji="0" lang="ja-JP" altLang="ja-JP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entury" panose="020406040505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　</a:t>
            </a:r>
            <a:endParaRPr kumimoji="0" lang="ja-JP" altLang="ja-JP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8B336E7-1BCE-6BF8-C7A5-334D395F4404}"/>
              </a:ext>
            </a:extLst>
          </p:cNvPr>
          <p:cNvSpPr txBox="1"/>
          <p:nvPr/>
        </p:nvSpPr>
        <p:spPr>
          <a:xfrm>
            <a:off x="1380391" y="155235"/>
            <a:ext cx="50962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entury" panose="020406040505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認定医新規申請　タイトル用紙</a:t>
            </a:r>
            <a:endParaRPr kumimoji="0" lang="en-US" altLang="ja-JP" sz="18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entury" panose="02040604050505020304" pitchFamily="18" charset="0"/>
              <a:ea typeface="ＭＳ 明朝" panose="02020609040205080304" pitchFamily="49" charset="-128"/>
              <a:cs typeface="Times New Roman" panose="02020603050405020304" pitchFamily="18" charset="0"/>
            </a:endParaRPr>
          </a:p>
        </p:txBody>
      </p: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B3340963-D840-59E4-39CB-1D19FB1FB9F0}"/>
              </a:ext>
            </a:extLst>
          </p:cNvPr>
          <p:cNvGrpSpPr/>
          <p:nvPr/>
        </p:nvGrpSpPr>
        <p:grpSpPr>
          <a:xfrm>
            <a:off x="994410" y="1724799"/>
            <a:ext cx="5809958" cy="2120900"/>
            <a:chOff x="994410" y="1354999"/>
            <a:chExt cx="5809958" cy="2120900"/>
          </a:xfrm>
        </p:grpSpPr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0D1DA3CA-D88B-DF79-E38B-A33300FBDE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4410" y="1354999"/>
              <a:ext cx="5257800" cy="212090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el="http://schemas.microsoft.com/office/2019/extlst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dtdh="http://schemas.microsoft.com/office/word/2020/wordml/sdtdatahash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="" xmlns:mv="urn:schemas-microsoft-com:mac:vml" xmlns:mo="http://schemas.microsoft.com/office/mac/office/2008/main" xmlns:lc="http://schemas.openxmlformats.org/drawingml/2006/lockedCanvas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ja-JP" altLang="en-US"/>
            </a:p>
          </p:txBody>
        </p: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2F271865-6AFB-DCB9-344D-F5EE268CA4F2}"/>
                </a:ext>
              </a:extLst>
            </p:cNvPr>
            <p:cNvSpPr txBox="1"/>
            <p:nvPr/>
          </p:nvSpPr>
          <p:spPr>
            <a:xfrm>
              <a:off x="1380391" y="1374392"/>
              <a:ext cx="3429000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ja-JP" altLang="en-US" sz="1400" kern="100">
                  <a:solidFill>
                    <a:srgbClr val="000000"/>
                  </a:solidFill>
                  <a:effectLst/>
                  <a:latin typeface="Century" panose="02040604050505020304" pitchFamily="18" charset="0"/>
                  <a:ea typeface="ＭＳ 明朝" panose="02020609040205080304" pitchFamily="49" charset="-128"/>
                  <a:cs typeface="Times New Roman" panose="02020603050405020304" pitchFamily="18" charset="0"/>
                </a:rPr>
                <a:t>　　　　　</a:t>
              </a:r>
              <a:r>
                <a:rPr lang="ja-JP" altLang="ja-JP" sz="1100" kern="100">
                  <a:solidFill>
                    <a:srgbClr val="000000"/>
                  </a:solidFill>
                  <a:effectLst/>
                  <a:latin typeface="Century" panose="02040604050505020304" pitchFamily="18" charset="0"/>
                  <a:ea typeface="ＭＳ 明朝" panose="02020609040205080304" pitchFamily="49" charset="-128"/>
                  <a:cs typeface="Times New Roman" panose="02020603050405020304" pitchFamily="18" charset="0"/>
                </a:rPr>
                <a:t>受付番号</a:t>
              </a:r>
              <a:endParaRPr lang="en-US" altLang="ja-JP" sz="1100" kern="100" dirty="0">
                <a:latin typeface="Century" panose="020406040505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endParaRPr>
            </a:p>
            <a:p>
              <a:pPr algn="ctr"/>
              <a:r>
                <a:rPr lang="ja-JP" altLang="en-US" b="1" u="sng" kern="100">
                  <a:solidFill>
                    <a:srgbClr val="000000"/>
                  </a:solidFill>
                  <a:latin typeface="ＭＳ ゴシック" panose="020B0609070205080204" pitchFamily="49" charset="-128"/>
                  <a:ea typeface="ＭＳ 明朝" panose="02020609040205080304" pitchFamily="49" charset="-128"/>
                  <a:cs typeface="Times New Roman" panose="02020603050405020304" pitchFamily="18" charset="0"/>
                </a:rPr>
                <a:t>　</a:t>
              </a:r>
              <a:r>
                <a:rPr lang="ja-JP" altLang="ja-JP" sz="1800" b="1" u="sng" kern="100">
                  <a:solidFill>
                    <a:srgbClr val="000000"/>
                  </a:solidFill>
                  <a:effectLst/>
                  <a:latin typeface="Century" panose="02040604050505020304" pitchFamily="18" charset="0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　　　　</a:t>
              </a:r>
              <a:endParaRPr lang="ja-JP" altLang="ja-JP" sz="1200" kern="100">
                <a:effectLst/>
                <a:latin typeface="Century" panose="020406040505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endParaRPr>
            </a:p>
          </p:txBody>
        </p: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78334906-C48F-A906-24ED-8B7E726AC451}"/>
                </a:ext>
              </a:extLst>
            </p:cNvPr>
            <p:cNvCxnSpPr>
              <a:cxnSpLocks/>
            </p:cNvCxnSpPr>
            <p:nvPr/>
          </p:nvCxnSpPr>
          <p:spPr>
            <a:xfrm>
              <a:off x="3787844" y="1896105"/>
              <a:ext cx="575653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055C6517-77DB-B636-CC9F-887BD92E681A}"/>
                </a:ext>
              </a:extLst>
            </p:cNvPr>
            <p:cNvCxnSpPr>
              <a:cxnSpLocks/>
            </p:cNvCxnSpPr>
            <p:nvPr/>
          </p:nvCxnSpPr>
          <p:spPr>
            <a:xfrm>
              <a:off x="2830246" y="1910658"/>
              <a:ext cx="545122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9C2D5DE2-41BB-2717-DD4B-FF44F94580F3}"/>
                </a:ext>
              </a:extLst>
            </p:cNvPr>
            <p:cNvSpPr txBox="1"/>
            <p:nvPr/>
          </p:nvSpPr>
          <p:spPr>
            <a:xfrm>
              <a:off x="3375368" y="1609228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/>
                <a:t>ー</a:t>
              </a:r>
            </a:p>
          </p:txBody>
        </p: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14239B0C-0BA6-21AE-2B10-8D292594F435}"/>
                </a:ext>
              </a:extLst>
            </p:cNvPr>
            <p:cNvSpPr txBox="1"/>
            <p:nvPr/>
          </p:nvSpPr>
          <p:spPr>
            <a:xfrm>
              <a:off x="1908810" y="2010443"/>
              <a:ext cx="3429000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ja-JP" altLang="en-US" sz="1100" kern="100">
                  <a:solidFill>
                    <a:srgbClr val="000000"/>
                  </a:solidFill>
                  <a:effectLst/>
                  <a:latin typeface="Century" panose="02040604050505020304" pitchFamily="18" charset="0"/>
                  <a:ea typeface="ＭＳ 明朝" panose="02020609040205080304" pitchFamily="49" charset="-128"/>
                  <a:cs typeface="Times New Roman" panose="02020603050405020304" pitchFamily="18" charset="0"/>
                </a:rPr>
                <a:t>課題症例</a:t>
              </a:r>
              <a:r>
                <a:rPr lang="ja-JP" altLang="ja-JP" sz="1100" kern="100">
                  <a:solidFill>
                    <a:srgbClr val="000000"/>
                  </a:solidFill>
                  <a:effectLst/>
                  <a:latin typeface="Century" panose="02040604050505020304" pitchFamily="18" charset="0"/>
                  <a:ea typeface="ＭＳ 明朝" panose="02020609040205080304" pitchFamily="49" charset="-128"/>
                  <a:cs typeface="Times New Roman" panose="02020603050405020304" pitchFamily="18" charset="0"/>
                </a:rPr>
                <a:t>番号</a:t>
              </a:r>
              <a:endParaRPr lang="en-US" altLang="ja-JP" sz="1100" kern="100" dirty="0">
                <a:latin typeface="Century" panose="020406040505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240932E5-EF96-B67A-67FF-911533C14CC8}"/>
                </a:ext>
              </a:extLst>
            </p:cNvPr>
            <p:cNvSpPr txBox="1"/>
            <p:nvPr/>
          </p:nvSpPr>
          <p:spPr>
            <a:xfrm>
              <a:off x="3375368" y="2225106"/>
              <a:ext cx="3429000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1600" kern="100">
                  <a:solidFill>
                    <a:srgbClr val="000000"/>
                  </a:solidFill>
                  <a:latin typeface="Century" panose="02040604050505020304" pitchFamily="18" charset="0"/>
                  <a:ea typeface="ＭＳ 明朝" panose="02020609040205080304" pitchFamily="49" charset="-128"/>
                  <a:cs typeface="Times New Roman" panose="02020603050405020304" pitchFamily="18" charset="0"/>
                </a:rPr>
                <a:t>１</a:t>
              </a:r>
              <a:endParaRPr lang="ja-JP" altLang="en-US" sz="1600"/>
            </a:p>
          </p:txBody>
        </p:sp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04E24B50-4DC5-B999-336B-DF73735C3D59}"/>
                </a:ext>
              </a:extLst>
            </p:cNvPr>
            <p:cNvSpPr txBox="1"/>
            <p:nvPr/>
          </p:nvSpPr>
          <p:spPr>
            <a:xfrm>
              <a:off x="1943980" y="2505757"/>
              <a:ext cx="3429000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ja-JP" altLang="en-US" sz="1100" kern="100">
                  <a:latin typeface="Century" panose="02040604050505020304" pitchFamily="18" charset="0"/>
                  <a:ea typeface="ＭＳ 明朝" panose="02020609040205080304" pitchFamily="49" charset="-128"/>
                  <a:cs typeface="Times New Roman" panose="02020603050405020304" pitchFamily="18" charset="0"/>
                </a:rPr>
                <a:t>症例のタイトル</a:t>
              </a:r>
              <a:endParaRPr lang="en-US" altLang="ja-JP" sz="1100" kern="100" dirty="0">
                <a:latin typeface="Century" panose="020406040505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endParaRPr>
            </a:p>
          </p:txBody>
        </p:sp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C320CBC4-16B0-F2C0-D23E-1804476BF959}"/>
                </a:ext>
              </a:extLst>
            </p:cNvPr>
            <p:cNvCxnSpPr>
              <a:cxnSpLocks/>
            </p:cNvCxnSpPr>
            <p:nvPr/>
          </p:nvCxnSpPr>
          <p:spPr>
            <a:xfrm>
              <a:off x="1380391" y="3349768"/>
              <a:ext cx="4510455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692791E0-2602-351A-A4A1-2ECCC4E98B10}"/>
              </a:ext>
            </a:extLst>
          </p:cNvPr>
          <p:cNvGrpSpPr/>
          <p:nvPr/>
        </p:nvGrpSpPr>
        <p:grpSpPr>
          <a:xfrm>
            <a:off x="994410" y="4263188"/>
            <a:ext cx="5809958" cy="2120900"/>
            <a:chOff x="994410" y="1354999"/>
            <a:chExt cx="5809958" cy="2120900"/>
          </a:xfrm>
        </p:grpSpPr>
        <p:sp>
          <p:nvSpPr>
            <p:cNvPr id="27" name="正方形/長方形 26">
              <a:extLst>
                <a:ext uri="{FF2B5EF4-FFF2-40B4-BE49-F238E27FC236}">
                  <a16:creationId xmlns:a16="http://schemas.microsoft.com/office/drawing/2014/main" id="{4F8D23D3-8651-8085-4D15-6D90D40616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4410" y="1354999"/>
              <a:ext cx="5257800" cy="212090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el="http://schemas.microsoft.com/office/2019/extlst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dtdh="http://schemas.microsoft.com/office/word/2020/wordml/sdtdatahash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="" xmlns:mv="urn:schemas-microsoft-com:mac:vml" xmlns:mo="http://schemas.microsoft.com/office/mac/office/2008/main" xmlns:lc="http://schemas.openxmlformats.org/drawingml/2006/lockedCanvas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ja-JP" altLang="en-US"/>
            </a:p>
          </p:txBody>
        </p:sp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853E797A-3385-8355-AB0E-3C7A4BC6A595}"/>
                </a:ext>
              </a:extLst>
            </p:cNvPr>
            <p:cNvSpPr txBox="1"/>
            <p:nvPr/>
          </p:nvSpPr>
          <p:spPr>
            <a:xfrm>
              <a:off x="1380391" y="1374392"/>
              <a:ext cx="3429000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ja-JP" altLang="en-US" sz="1400" kern="100">
                  <a:solidFill>
                    <a:srgbClr val="000000"/>
                  </a:solidFill>
                  <a:effectLst/>
                  <a:latin typeface="Century" panose="02040604050505020304" pitchFamily="18" charset="0"/>
                  <a:ea typeface="ＭＳ 明朝" panose="02020609040205080304" pitchFamily="49" charset="-128"/>
                  <a:cs typeface="Times New Roman" panose="02020603050405020304" pitchFamily="18" charset="0"/>
                </a:rPr>
                <a:t>　　　　　</a:t>
              </a:r>
              <a:r>
                <a:rPr lang="ja-JP" altLang="ja-JP" sz="1100" kern="100">
                  <a:solidFill>
                    <a:srgbClr val="000000"/>
                  </a:solidFill>
                  <a:effectLst/>
                  <a:latin typeface="Century" panose="02040604050505020304" pitchFamily="18" charset="0"/>
                  <a:ea typeface="ＭＳ 明朝" panose="02020609040205080304" pitchFamily="49" charset="-128"/>
                  <a:cs typeface="Times New Roman" panose="02020603050405020304" pitchFamily="18" charset="0"/>
                </a:rPr>
                <a:t>受付番号</a:t>
              </a:r>
              <a:endParaRPr lang="en-US" altLang="ja-JP" sz="1100" kern="100" dirty="0">
                <a:latin typeface="Century" panose="020406040505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endParaRPr>
            </a:p>
            <a:p>
              <a:pPr algn="ctr"/>
              <a:r>
                <a:rPr lang="ja-JP" altLang="en-US" b="1" u="sng" kern="100">
                  <a:solidFill>
                    <a:srgbClr val="000000"/>
                  </a:solidFill>
                  <a:latin typeface="ＭＳ ゴシック" panose="020B0609070205080204" pitchFamily="49" charset="-128"/>
                  <a:ea typeface="ＭＳ 明朝" panose="02020609040205080304" pitchFamily="49" charset="-128"/>
                  <a:cs typeface="Times New Roman" panose="02020603050405020304" pitchFamily="18" charset="0"/>
                </a:rPr>
                <a:t>　</a:t>
              </a:r>
              <a:r>
                <a:rPr lang="ja-JP" altLang="ja-JP" sz="1800" b="1" u="sng" kern="100">
                  <a:solidFill>
                    <a:srgbClr val="000000"/>
                  </a:solidFill>
                  <a:effectLst/>
                  <a:latin typeface="Century" panose="02040604050505020304" pitchFamily="18" charset="0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　　　　</a:t>
              </a:r>
              <a:endParaRPr lang="ja-JP" altLang="ja-JP" sz="1200" kern="100">
                <a:effectLst/>
                <a:latin typeface="Century" panose="020406040505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endParaRPr>
            </a:p>
          </p:txBody>
        </p:sp>
        <p:cxnSp>
          <p:nvCxnSpPr>
            <p:cNvPr id="29" name="直線コネクタ 28">
              <a:extLst>
                <a:ext uri="{FF2B5EF4-FFF2-40B4-BE49-F238E27FC236}">
                  <a16:creationId xmlns:a16="http://schemas.microsoft.com/office/drawing/2014/main" id="{695A63D8-9ABC-CFB2-8845-0F8E1412C27B}"/>
                </a:ext>
              </a:extLst>
            </p:cNvPr>
            <p:cNvCxnSpPr>
              <a:cxnSpLocks/>
            </p:cNvCxnSpPr>
            <p:nvPr/>
          </p:nvCxnSpPr>
          <p:spPr>
            <a:xfrm>
              <a:off x="3787844" y="1896105"/>
              <a:ext cx="575653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コネクタ 29">
              <a:extLst>
                <a:ext uri="{FF2B5EF4-FFF2-40B4-BE49-F238E27FC236}">
                  <a16:creationId xmlns:a16="http://schemas.microsoft.com/office/drawing/2014/main" id="{27B4240D-ED68-BEA0-B597-D35EE656E36A}"/>
                </a:ext>
              </a:extLst>
            </p:cNvPr>
            <p:cNvCxnSpPr>
              <a:cxnSpLocks/>
            </p:cNvCxnSpPr>
            <p:nvPr/>
          </p:nvCxnSpPr>
          <p:spPr>
            <a:xfrm>
              <a:off x="2830246" y="1910658"/>
              <a:ext cx="545122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テキスト ボックス 30">
              <a:extLst>
                <a:ext uri="{FF2B5EF4-FFF2-40B4-BE49-F238E27FC236}">
                  <a16:creationId xmlns:a16="http://schemas.microsoft.com/office/drawing/2014/main" id="{21D37F8F-4173-5295-8266-51F736C9FE28}"/>
                </a:ext>
              </a:extLst>
            </p:cNvPr>
            <p:cNvSpPr txBox="1"/>
            <p:nvPr/>
          </p:nvSpPr>
          <p:spPr>
            <a:xfrm>
              <a:off x="3375368" y="1609228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/>
                <a:t>ー</a:t>
              </a:r>
            </a:p>
          </p:txBody>
        </p:sp>
        <p:sp>
          <p:nvSpPr>
            <p:cNvPr id="32" name="テキスト ボックス 31">
              <a:extLst>
                <a:ext uri="{FF2B5EF4-FFF2-40B4-BE49-F238E27FC236}">
                  <a16:creationId xmlns:a16="http://schemas.microsoft.com/office/drawing/2014/main" id="{05700B16-4D72-2347-B76C-5E644B2A1E99}"/>
                </a:ext>
              </a:extLst>
            </p:cNvPr>
            <p:cNvSpPr txBox="1"/>
            <p:nvPr/>
          </p:nvSpPr>
          <p:spPr>
            <a:xfrm>
              <a:off x="1908810" y="2010443"/>
              <a:ext cx="3429000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ja-JP" altLang="en-US" sz="1100" kern="100">
                  <a:solidFill>
                    <a:srgbClr val="000000"/>
                  </a:solidFill>
                  <a:effectLst/>
                  <a:latin typeface="Century" panose="02040604050505020304" pitchFamily="18" charset="0"/>
                  <a:ea typeface="ＭＳ 明朝" panose="02020609040205080304" pitchFamily="49" charset="-128"/>
                  <a:cs typeface="Times New Roman" panose="02020603050405020304" pitchFamily="18" charset="0"/>
                </a:rPr>
                <a:t>課題症例</a:t>
              </a:r>
              <a:r>
                <a:rPr lang="ja-JP" altLang="ja-JP" sz="1100" kern="100">
                  <a:solidFill>
                    <a:srgbClr val="000000"/>
                  </a:solidFill>
                  <a:effectLst/>
                  <a:latin typeface="Century" panose="02040604050505020304" pitchFamily="18" charset="0"/>
                  <a:ea typeface="ＭＳ 明朝" panose="02020609040205080304" pitchFamily="49" charset="-128"/>
                  <a:cs typeface="Times New Roman" panose="02020603050405020304" pitchFamily="18" charset="0"/>
                </a:rPr>
                <a:t>番号</a:t>
              </a:r>
              <a:endParaRPr lang="en-US" altLang="ja-JP" sz="1100" kern="100" dirty="0">
                <a:latin typeface="Century" panose="020406040505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endParaRPr>
            </a:p>
          </p:txBody>
        </p:sp>
        <p:sp>
          <p:nvSpPr>
            <p:cNvPr id="33" name="テキスト ボックス 32">
              <a:extLst>
                <a:ext uri="{FF2B5EF4-FFF2-40B4-BE49-F238E27FC236}">
                  <a16:creationId xmlns:a16="http://schemas.microsoft.com/office/drawing/2014/main" id="{3216139F-218A-1B40-54D5-D24AB0E1D07D}"/>
                </a:ext>
              </a:extLst>
            </p:cNvPr>
            <p:cNvSpPr txBox="1"/>
            <p:nvPr/>
          </p:nvSpPr>
          <p:spPr>
            <a:xfrm>
              <a:off x="3375368" y="2225106"/>
              <a:ext cx="3429000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1600" kern="100" dirty="0">
                  <a:solidFill>
                    <a:srgbClr val="000000"/>
                  </a:solidFill>
                  <a:latin typeface="Century" panose="02040604050505020304" pitchFamily="18" charset="0"/>
                  <a:ea typeface="ＭＳ 明朝" panose="02020609040205080304" pitchFamily="49" charset="-128"/>
                  <a:cs typeface="Times New Roman" panose="02020603050405020304" pitchFamily="18" charset="0"/>
                </a:rPr>
                <a:t>2</a:t>
              </a:r>
              <a:endParaRPr lang="ja-JP" altLang="en-US" sz="1600"/>
            </a:p>
          </p:txBody>
        </p:sp>
        <p:sp>
          <p:nvSpPr>
            <p:cNvPr id="34" name="テキスト ボックス 33">
              <a:extLst>
                <a:ext uri="{FF2B5EF4-FFF2-40B4-BE49-F238E27FC236}">
                  <a16:creationId xmlns:a16="http://schemas.microsoft.com/office/drawing/2014/main" id="{18A7DF5A-052B-6986-16E3-D08F2195615D}"/>
                </a:ext>
              </a:extLst>
            </p:cNvPr>
            <p:cNvSpPr txBox="1"/>
            <p:nvPr/>
          </p:nvSpPr>
          <p:spPr>
            <a:xfrm>
              <a:off x="1943980" y="2505757"/>
              <a:ext cx="3429000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ja-JP" altLang="en-US" sz="1100" kern="100">
                  <a:latin typeface="Century" panose="02040604050505020304" pitchFamily="18" charset="0"/>
                  <a:ea typeface="ＭＳ 明朝" panose="02020609040205080304" pitchFamily="49" charset="-128"/>
                  <a:cs typeface="Times New Roman" panose="02020603050405020304" pitchFamily="18" charset="0"/>
                </a:rPr>
                <a:t>症例のタイトル</a:t>
              </a:r>
              <a:endParaRPr lang="en-US" altLang="ja-JP" sz="1100" kern="100" dirty="0">
                <a:latin typeface="Century" panose="020406040505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endParaRPr>
            </a:p>
          </p:txBody>
        </p:sp>
        <p:cxnSp>
          <p:nvCxnSpPr>
            <p:cNvPr id="35" name="直線コネクタ 34">
              <a:extLst>
                <a:ext uri="{FF2B5EF4-FFF2-40B4-BE49-F238E27FC236}">
                  <a16:creationId xmlns:a16="http://schemas.microsoft.com/office/drawing/2014/main" id="{16E53B12-D761-5154-A338-EB39B25747D1}"/>
                </a:ext>
              </a:extLst>
            </p:cNvPr>
            <p:cNvCxnSpPr>
              <a:cxnSpLocks/>
            </p:cNvCxnSpPr>
            <p:nvPr/>
          </p:nvCxnSpPr>
          <p:spPr>
            <a:xfrm>
              <a:off x="1380391" y="3349768"/>
              <a:ext cx="4510455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グループ化 35">
            <a:extLst>
              <a:ext uri="{FF2B5EF4-FFF2-40B4-BE49-F238E27FC236}">
                <a16:creationId xmlns:a16="http://schemas.microsoft.com/office/drawing/2014/main" id="{571B8F44-A9C1-7FE3-2E58-4CBFA5F118EF}"/>
              </a:ext>
            </a:extLst>
          </p:cNvPr>
          <p:cNvGrpSpPr/>
          <p:nvPr/>
        </p:nvGrpSpPr>
        <p:grpSpPr>
          <a:xfrm>
            <a:off x="994410" y="7030713"/>
            <a:ext cx="5809958" cy="2120900"/>
            <a:chOff x="994410" y="1354999"/>
            <a:chExt cx="5809958" cy="2120900"/>
          </a:xfrm>
        </p:grpSpPr>
        <p:sp>
          <p:nvSpPr>
            <p:cNvPr id="37" name="正方形/長方形 36">
              <a:extLst>
                <a:ext uri="{FF2B5EF4-FFF2-40B4-BE49-F238E27FC236}">
                  <a16:creationId xmlns:a16="http://schemas.microsoft.com/office/drawing/2014/main" id="{1A5C8A56-4361-4CD0-A316-F35C175DC4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4410" y="1354999"/>
              <a:ext cx="5257800" cy="212090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el="http://schemas.microsoft.com/office/2019/extlst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dtdh="http://schemas.microsoft.com/office/word/2020/wordml/sdtdatahash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="" xmlns:mv="urn:schemas-microsoft-com:mac:vml" xmlns:mo="http://schemas.microsoft.com/office/mac/office/2008/main" xmlns:lc="http://schemas.openxmlformats.org/drawingml/2006/lockedCanvas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ja-JP" altLang="en-US"/>
            </a:p>
          </p:txBody>
        </p:sp>
        <p:sp>
          <p:nvSpPr>
            <p:cNvPr id="38" name="テキスト ボックス 37">
              <a:extLst>
                <a:ext uri="{FF2B5EF4-FFF2-40B4-BE49-F238E27FC236}">
                  <a16:creationId xmlns:a16="http://schemas.microsoft.com/office/drawing/2014/main" id="{FE9C5145-189A-8379-35A4-56D2DED62B73}"/>
                </a:ext>
              </a:extLst>
            </p:cNvPr>
            <p:cNvSpPr txBox="1"/>
            <p:nvPr/>
          </p:nvSpPr>
          <p:spPr>
            <a:xfrm>
              <a:off x="1380391" y="1374392"/>
              <a:ext cx="3429000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ja-JP" altLang="en-US" sz="1400" kern="100">
                  <a:solidFill>
                    <a:srgbClr val="000000"/>
                  </a:solidFill>
                  <a:effectLst/>
                  <a:latin typeface="Century" panose="02040604050505020304" pitchFamily="18" charset="0"/>
                  <a:ea typeface="ＭＳ 明朝" panose="02020609040205080304" pitchFamily="49" charset="-128"/>
                  <a:cs typeface="Times New Roman" panose="02020603050405020304" pitchFamily="18" charset="0"/>
                </a:rPr>
                <a:t>　　　　　</a:t>
              </a:r>
              <a:r>
                <a:rPr lang="ja-JP" altLang="ja-JP" sz="1100" kern="100">
                  <a:solidFill>
                    <a:srgbClr val="000000"/>
                  </a:solidFill>
                  <a:effectLst/>
                  <a:latin typeface="Century" panose="02040604050505020304" pitchFamily="18" charset="0"/>
                  <a:ea typeface="ＭＳ 明朝" panose="02020609040205080304" pitchFamily="49" charset="-128"/>
                  <a:cs typeface="Times New Roman" panose="02020603050405020304" pitchFamily="18" charset="0"/>
                </a:rPr>
                <a:t>受付番号</a:t>
              </a:r>
              <a:endParaRPr lang="en-US" altLang="ja-JP" sz="1100" kern="100" dirty="0">
                <a:latin typeface="Century" panose="020406040505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endParaRPr>
            </a:p>
            <a:p>
              <a:pPr algn="ctr"/>
              <a:r>
                <a:rPr lang="ja-JP" altLang="en-US" b="1" u="sng" kern="100">
                  <a:solidFill>
                    <a:srgbClr val="000000"/>
                  </a:solidFill>
                  <a:latin typeface="ＭＳ ゴシック" panose="020B0609070205080204" pitchFamily="49" charset="-128"/>
                  <a:ea typeface="ＭＳ 明朝" panose="02020609040205080304" pitchFamily="49" charset="-128"/>
                  <a:cs typeface="Times New Roman" panose="02020603050405020304" pitchFamily="18" charset="0"/>
                </a:rPr>
                <a:t>　</a:t>
              </a:r>
              <a:r>
                <a:rPr lang="ja-JP" altLang="ja-JP" sz="1800" b="1" u="sng" kern="100">
                  <a:solidFill>
                    <a:srgbClr val="000000"/>
                  </a:solidFill>
                  <a:effectLst/>
                  <a:latin typeface="Century" panose="02040604050505020304" pitchFamily="18" charset="0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　　　　</a:t>
              </a:r>
              <a:endParaRPr lang="ja-JP" altLang="ja-JP" sz="1200" kern="100">
                <a:effectLst/>
                <a:latin typeface="Century" panose="020406040505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endParaRPr>
            </a:p>
          </p:txBody>
        </p:sp>
        <p:cxnSp>
          <p:nvCxnSpPr>
            <p:cNvPr id="39" name="直線コネクタ 38">
              <a:extLst>
                <a:ext uri="{FF2B5EF4-FFF2-40B4-BE49-F238E27FC236}">
                  <a16:creationId xmlns:a16="http://schemas.microsoft.com/office/drawing/2014/main" id="{5EF8A876-B5E7-A59D-C57B-5DD3F7C4D9EA}"/>
                </a:ext>
              </a:extLst>
            </p:cNvPr>
            <p:cNvCxnSpPr>
              <a:cxnSpLocks/>
            </p:cNvCxnSpPr>
            <p:nvPr/>
          </p:nvCxnSpPr>
          <p:spPr>
            <a:xfrm>
              <a:off x="3787844" y="1896105"/>
              <a:ext cx="575653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コネクタ 39">
              <a:extLst>
                <a:ext uri="{FF2B5EF4-FFF2-40B4-BE49-F238E27FC236}">
                  <a16:creationId xmlns:a16="http://schemas.microsoft.com/office/drawing/2014/main" id="{E2CAA7E4-BD1E-0FCA-E06F-175483EE0CB8}"/>
                </a:ext>
              </a:extLst>
            </p:cNvPr>
            <p:cNvCxnSpPr>
              <a:cxnSpLocks/>
            </p:cNvCxnSpPr>
            <p:nvPr/>
          </p:nvCxnSpPr>
          <p:spPr>
            <a:xfrm>
              <a:off x="2830246" y="1910658"/>
              <a:ext cx="545122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id="{DB325729-24F0-C3B2-08C9-FBC23C5BCB80}"/>
                </a:ext>
              </a:extLst>
            </p:cNvPr>
            <p:cNvSpPr txBox="1"/>
            <p:nvPr/>
          </p:nvSpPr>
          <p:spPr>
            <a:xfrm>
              <a:off x="3375368" y="1609228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/>
                <a:t>ー</a:t>
              </a:r>
            </a:p>
          </p:txBody>
        </p:sp>
        <p:sp>
          <p:nvSpPr>
            <p:cNvPr id="42" name="テキスト ボックス 41">
              <a:extLst>
                <a:ext uri="{FF2B5EF4-FFF2-40B4-BE49-F238E27FC236}">
                  <a16:creationId xmlns:a16="http://schemas.microsoft.com/office/drawing/2014/main" id="{9D6EC637-E721-31F5-9B2E-BB98506F5A29}"/>
                </a:ext>
              </a:extLst>
            </p:cNvPr>
            <p:cNvSpPr txBox="1"/>
            <p:nvPr/>
          </p:nvSpPr>
          <p:spPr>
            <a:xfrm>
              <a:off x="1908810" y="2010443"/>
              <a:ext cx="3429000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ja-JP" altLang="en-US" sz="1100" kern="100">
                  <a:solidFill>
                    <a:srgbClr val="000000"/>
                  </a:solidFill>
                  <a:effectLst/>
                  <a:latin typeface="Century" panose="02040604050505020304" pitchFamily="18" charset="0"/>
                  <a:ea typeface="ＭＳ 明朝" panose="02020609040205080304" pitchFamily="49" charset="-128"/>
                  <a:cs typeface="Times New Roman" panose="02020603050405020304" pitchFamily="18" charset="0"/>
                </a:rPr>
                <a:t>課題症例</a:t>
              </a:r>
              <a:r>
                <a:rPr lang="ja-JP" altLang="ja-JP" sz="1100" kern="100">
                  <a:solidFill>
                    <a:srgbClr val="000000"/>
                  </a:solidFill>
                  <a:effectLst/>
                  <a:latin typeface="Century" panose="02040604050505020304" pitchFamily="18" charset="0"/>
                  <a:ea typeface="ＭＳ 明朝" panose="02020609040205080304" pitchFamily="49" charset="-128"/>
                  <a:cs typeface="Times New Roman" panose="02020603050405020304" pitchFamily="18" charset="0"/>
                </a:rPr>
                <a:t>番号</a:t>
              </a:r>
              <a:endParaRPr lang="en-US" altLang="ja-JP" sz="1100" kern="100" dirty="0">
                <a:latin typeface="Century" panose="020406040505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endParaRPr>
            </a:p>
          </p:txBody>
        </p:sp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id="{25150DB3-7B71-23F5-285C-0A2C38F55E35}"/>
                </a:ext>
              </a:extLst>
            </p:cNvPr>
            <p:cNvSpPr txBox="1"/>
            <p:nvPr/>
          </p:nvSpPr>
          <p:spPr>
            <a:xfrm>
              <a:off x="3375368" y="2225106"/>
              <a:ext cx="3429000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1600" kern="100" dirty="0">
                  <a:solidFill>
                    <a:srgbClr val="000000"/>
                  </a:solidFill>
                  <a:latin typeface="Century" panose="02040604050505020304" pitchFamily="18" charset="0"/>
                  <a:ea typeface="ＭＳ 明朝" panose="02020609040205080304" pitchFamily="49" charset="-128"/>
                  <a:cs typeface="Times New Roman" panose="02020603050405020304" pitchFamily="18" charset="0"/>
                </a:rPr>
                <a:t>3</a:t>
              </a:r>
              <a:endParaRPr lang="ja-JP" altLang="en-US" sz="1600"/>
            </a:p>
          </p:txBody>
        </p:sp>
        <p:sp>
          <p:nvSpPr>
            <p:cNvPr id="44" name="テキスト ボックス 43">
              <a:extLst>
                <a:ext uri="{FF2B5EF4-FFF2-40B4-BE49-F238E27FC236}">
                  <a16:creationId xmlns:a16="http://schemas.microsoft.com/office/drawing/2014/main" id="{652E3E58-59C8-CEE2-C202-7C481F054A28}"/>
                </a:ext>
              </a:extLst>
            </p:cNvPr>
            <p:cNvSpPr txBox="1"/>
            <p:nvPr/>
          </p:nvSpPr>
          <p:spPr>
            <a:xfrm>
              <a:off x="1943980" y="2505757"/>
              <a:ext cx="3429000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ja-JP" altLang="en-US" sz="1100" kern="100">
                  <a:latin typeface="Century" panose="02040604050505020304" pitchFamily="18" charset="0"/>
                  <a:ea typeface="ＭＳ 明朝" panose="02020609040205080304" pitchFamily="49" charset="-128"/>
                  <a:cs typeface="Times New Roman" panose="02020603050405020304" pitchFamily="18" charset="0"/>
                </a:rPr>
                <a:t>症例のタイトル</a:t>
              </a:r>
              <a:endParaRPr lang="en-US" altLang="ja-JP" sz="1100" kern="100" dirty="0">
                <a:latin typeface="Century" panose="020406040505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endParaRPr>
            </a:p>
          </p:txBody>
        </p:sp>
        <p:cxnSp>
          <p:nvCxnSpPr>
            <p:cNvPr id="45" name="直線コネクタ 44">
              <a:extLst>
                <a:ext uri="{FF2B5EF4-FFF2-40B4-BE49-F238E27FC236}">
                  <a16:creationId xmlns:a16="http://schemas.microsoft.com/office/drawing/2014/main" id="{ED348EAF-C1E9-7D24-70F1-76207FD6EEEE}"/>
                </a:ext>
              </a:extLst>
            </p:cNvPr>
            <p:cNvCxnSpPr>
              <a:cxnSpLocks/>
            </p:cNvCxnSpPr>
            <p:nvPr/>
          </p:nvCxnSpPr>
          <p:spPr>
            <a:xfrm>
              <a:off x="1380391" y="3349768"/>
              <a:ext cx="4510455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93392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03AA307B-2464-3DB9-3D28-4F7F56535B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483" y="660176"/>
            <a:ext cx="6617517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entury" panose="020406040505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課題症例番号</a:t>
            </a:r>
            <a:r>
              <a:rPr kumimoji="0" lang="ja-JP" altLang="ja-JP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ea typeface="Century" panose="02040604050505020304" pitchFamily="18" charset="0"/>
                <a:cs typeface="Times New Roman" panose="02020603050405020304" pitchFamily="18" charset="0"/>
              </a:rPr>
              <a:t>1</a:t>
            </a:r>
            <a:r>
              <a:rPr kumimoji="0" lang="ja-JP" altLang="ja-JP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entury" panose="020406040505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〜５は症例の概要に一致させ、症例のタイトルは各自で記入して下さい。</a:t>
            </a:r>
            <a:endParaRPr kumimoji="0" lang="ja-JP" altLang="ja-JP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entury" panose="020406040505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本紙を切断して</a:t>
            </a:r>
            <a:r>
              <a:rPr kumimoji="0" lang="ja-JP" altLang="ja-JP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ea typeface="Century" panose="02040604050505020304" pitchFamily="18" charset="0"/>
                <a:cs typeface="Times New Roman" panose="02020603050405020304" pitchFamily="18" charset="0"/>
              </a:rPr>
              <a:t>A4</a:t>
            </a:r>
            <a:r>
              <a:rPr kumimoji="0" lang="ja-JP" altLang="ja-JP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entury" panose="020406040505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クリアファイルの表紙に貼付して下さい。</a:t>
            </a:r>
            <a:endParaRPr kumimoji="0" lang="ja-JP" altLang="ja-JP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entury" panose="020406040505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　</a:t>
            </a:r>
            <a:endParaRPr kumimoji="0" lang="ja-JP" altLang="ja-JP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8B336E7-1BCE-6BF8-C7A5-334D395F4404}"/>
              </a:ext>
            </a:extLst>
          </p:cNvPr>
          <p:cNvSpPr txBox="1"/>
          <p:nvPr/>
        </p:nvSpPr>
        <p:spPr>
          <a:xfrm>
            <a:off x="1380391" y="155235"/>
            <a:ext cx="50962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entury" panose="020406040505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認定医新規申請　タイトル用紙</a:t>
            </a:r>
            <a:endParaRPr kumimoji="0" lang="en-US" altLang="ja-JP" sz="18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entury" panose="02040604050505020304" pitchFamily="18" charset="0"/>
              <a:ea typeface="ＭＳ 明朝" panose="02020609040205080304" pitchFamily="49" charset="-128"/>
              <a:cs typeface="Times New Roman" panose="02020603050405020304" pitchFamily="18" charset="0"/>
            </a:endParaRPr>
          </a:p>
        </p:txBody>
      </p: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B3340963-D840-59E4-39CB-1D19FB1FB9F0}"/>
              </a:ext>
            </a:extLst>
          </p:cNvPr>
          <p:cNvGrpSpPr/>
          <p:nvPr/>
        </p:nvGrpSpPr>
        <p:grpSpPr>
          <a:xfrm>
            <a:off x="994410" y="1724799"/>
            <a:ext cx="5809958" cy="2120900"/>
            <a:chOff x="994410" y="1354999"/>
            <a:chExt cx="5809958" cy="2120900"/>
          </a:xfrm>
        </p:grpSpPr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0D1DA3CA-D88B-DF79-E38B-A33300FBDE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4410" y="1354999"/>
              <a:ext cx="5257800" cy="212090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lc="http://schemas.openxmlformats.org/drawingml/2006/lockedCanvas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sdtdh="http://schemas.microsoft.com/office/word/2020/wordml/sdtdatahash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oel="http://schemas.microsoft.com/office/2019/extlst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ja-JP" altLang="en-US"/>
            </a:p>
          </p:txBody>
        </p: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2F271865-6AFB-DCB9-344D-F5EE268CA4F2}"/>
                </a:ext>
              </a:extLst>
            </p:cNvPr>
            <p:cNvSpPr txBox="1"/>
            <p:nvPr/>
          </p:nvSpPr>
          <p:spPr>
            <a:xfrm>
              <a:off x="1380391" y="1374392"/>
              <a:ext cx="3429000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ja-JP" altLang="en-US" sz="1400" kern="100">
                  <a:solidFill>
                    <a:srgbClr val="000000"/>
                  </a:solidFill>
                  <a:effectLst/>
                  <a:latin typeface="Century" panose="02040604050505020304" pitchFamily="18" charset="0"/>
                  <a:ea typeface="ＭＳ 明朝" panose="02020609040205080304" pitchFamily="49" charset="-128"/>
                  <a:cs typeface="Times New Roman" panose="02020603050405020304" pitchFamily="18" charset="0"/>
                </a:rPr>
                <a:t>　　　　　</a:t>
              </a:r>
              <a:r>
                <a:rPr lang="ja-JP" altLang="ja-JP" sz="1100" kern="100">
                  <a:solidFill>
                    <a:srgbClr val="000000"/>
                  </a:solidFill>
                  <a:effectLst/>
                  <a:latin typeface="Century" panose="02040604050505020304" pitchFamily="18" charset="0"/>
                  <a:ea typeface="ＭＳ 明朝" panose="02020609040205080304" pitchFamily="49" charset="-128"/>
                  <a:cs typeface="Times New Roman" panose="02020603050405020304" pitchFamily="18" charset="0"/>
                </a:rPr>
                <a:t>受付番号</a:t>
              </a:r>
              <a:endParaRPr lang="en-US" altLang="ja-JP" sz="1100" kern="100" dirty="0">
                <a:latin typeface="Century" panose="020406040505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endParaRPr>
            </a:p>
            <a:p>
              <a:pPr algn="ctr"/>
              <a:r>
                <a:rPr lang="ja-JP" altLang="en-US" b="1" u="sng" kern="100">
                  <a:solidFill>
                    <a:srgbClr val="000000"/>
                  </a:solidFill>
                  <a:latin typeface="ＭＳ ゴシック" panose="020B0609070205080204" pitchFamily="49" charset="-128"/>
                  <a:ea typeface="ＭＳ 明朝" panose="02020609040205080304" pitchFamily="49" charset="-128"/>
                  <a:cs typeface="Times New Roman" panose="02020603050405020304" pitchFamily="18" charset="0"/>
                </a:rPr>
                <a:t>　</a:t>
              </a:r>
              <a:r>
                <a:rPr lang="ja-JP" altLang="ja-JP" sz="1800" b="1" u="sng" kern="100">
                  <a:solidFill>
                    <a:srgbClr val="000000"/>
                  </a:solidFill>
                  <a:effectLst/>
                  <a:latin typeface="Century" panose="02040604050505020304" pitchFamily="18" charset="0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　　　　</a:t>
              </a:r>
              <a:endParaRPr lang="ja-JP" altLang="ja-JP" sz="1200" kern="100">
                <a:effectLst/>
                <a:latin typeface="Century" panose="020406040505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endParaRPr>
            </a:p>
          </p:txBody>
        </p: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78334906-C48F-A906-24ED-8B7E726AC451}"/>
                </a:ext>
              </a:extLst>
            </p:cNvPr>
            <p:cNvCxnSpPr>
              <a:cxnSpLocks/>
            </p:cNvCxnSpPr>
            <p:nvPr/>
          </p:nvCxnSpPr>
          <p:spPr>
            <a:xfrm>
              <a:off x="3787844" y="1896105"/>
              <a:ext cx="575653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055C6517-77DB-B636-CC9F-887BD92E681A}"/>
                </a:ext>
              </a:extLst>
            </p:cNvPr>
            <p:cNvCxnSpPr>
              <a:cxnSpLocks/>
            </p:cNvCxnSpPr>
            <p:nvPr/>
          </p:nvCxnSpPr>
          <p:spPr>
            <a:xfrm>
              <a:off x="2830246" y="1910658"/>
              <a:ext cx="545122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9C2D5DE2-41BB-2717-DD4B-FF44F94580F3}"/>
                </a:ext>
              </a:extLst>
            </p:cNvPr>
            <p:cNvSpPr txBox="1"/>
            <p:nvPr/>
          </p:nvSpPr>
          <p:spPr>
            <a:xfrm>
              <a:off x="3375368" y="1609228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/>
                <a:t>ー</a:t>
              </a:r>
            </a:p>
          </p:txBody>
        </p: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14239B0C-0BA6-21AE-2B10-8D292594F435}"/>
                </a:ext>
              </a:extLst>
            </p:cNvPr>
            <p:cNvSpPr txBox="1"/>
            <p:nvPr/>
          </p:nvSpPr>
          <p:spPr>
            <a:xfrm>
              <a:off x="1908810" y="2010443"/>
              <a:ext cx="3429000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ja-JP" altLang="en-US" sz="1100" kern="100">
                  <a:solidFill>
                    <a:srgbClr val="000000"/>
                  </a:solidFill>
                  <a:effectLst/>
                  <a:latin typeface="Century" panose="02040604050505020304" pitchFamily="18" charset="0"/>
                  <a:ea typeface="ＭＳ 明朝" panose="02020609040205080304" pitchFamily="49" charset="-128"/>
                  <a:cs typeface="Times New Roman" panose="02020603050405020304" pitchFamily="18" charset="0"/>
                </a:rPr>
                <a:t>課題症例</a:t>
              </a:r>
              <a:r>
                <a:rPr lang="ja-JP" altLang="ja-JP" sz="1100" kern="100">
                  <a:solidFill>
                    <a:srgbClr val="000000"/>
                  </a:solidFill>
                  <a:effectLst/>
                  <a:latin typeface="Century" panose="02040604050505020304" pitchFamily="18" charset="0"/>
                  <a:ea typeface="ＭＳ 明朝" panose="02020609040205080304" pitchFamily="49" charset="-128"/>
                  <a:cs typeface="Times New Roman" panose="02020603050405020304" pitchFamily="18" charset="0"/>
                </a:rPr>
                <a:t>番号</a:t>
              </a:r>
              <a:endParaRPr lang="en-US" altLang="ja-JP" sz="1100" kern="100" dirty="0">
                <a:latin typeface="Century" panose="020406040505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240932E5-EF96-B67A-67FF-911533C14CC8}"/>
                </a:ext>
              </a:extLst>
            </p:cNvPr>
            <p:cNvSpPr txBox="1"/>
            <p:nvPr/>
          </p:nvSpPr>
          <p:spPr>
            <a:xfrm>
              <a:off x="3375368" y="2225106"/>
              <a:ext cx="3429000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1600" kern="100" dirty="0">
                  <a:solidFill>
                    <a:srgbClr val="000000"/>
                  </a:solidFill>
                  <a:latin typeface="Century" panose="02040604050505020304" pitchFamily="18" charset="0"/>
                  <a:ea typeface="ＭＳ 明朝" panose="02020609040205080304" pitchFamily="49" charset="-128"/>
                  <a:cs typeface="Times New Roman" panose="02020603050405020304" pitchFamily="18" charset="0"/>
                </a:rPr>
                <a:t>4</a:t>
              </a:r>
              <a:endParaRPr lang="ja-JP" altLang="en-US" sz="1600"/>
            </a:p>
          </p:txBody>
        </p:sp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04E24B50-4DC5-B999-336B-DF73735C3D59}"/>
                </a:ext>
              </a:extLst>
            </p:cNvPr>
            <p:cNvSpPr txBox="1"/>
            <p:nvPr/>
          </p:nvSpPr>
          <p:spPr>
            <a:xfrm>
              <a:off x="1943980" y="2505757"/>
              <a:ext cx="3429000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ja-JP" altLang="en-US" sz="1100" kern="100">
                  <a:latin typeface="Century" panose="02040604050505020304" pitchFamily="18" charset="0"/>
                  <a:ea typeface="ＭＳ 明朝" panose="02020609040205080304" pitchFamily="49" charset="-128"/>
                  <a:cs typeface="Times New Roman" panose="02020603050405020304" pitchFamily="18" charset="0"/>
                </a:rPr>
                <a:t>症例のタイトル</a:t>
              </a:r>
              <a:endParaRPr lang="en-US" altLang="ja-JP" sz="1100" kern="100" dirty="0">
                <a:latin typeface="Century" panose="020406040505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endParaRPr>
            </a:p>
          </p:txBody>
        </p:sp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C320CBC4-16B0-F2C0-D23E-1804476BF959}"/>
                </a:ext>
              </a:extLst>
            </p:cNvPr>
            <p:cNvCxnSpPr>
              <a:cxnSpLocks/>
            </p:cNvCxnSpPr>
            <p:nvPr/>
          </p:nvCxnSpPr>
          <p:spPr>
            <a:xfrm>
              <a:off x="1380391" y="3349768"/>
              <a:ext cx="4510455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692791E0-2602-351A-A4A1-2ECCC4E98B10}"/>
              </a:ext>
            </a:extLst>
          </p:cNvPr>
          <p:cNvGrpSpPr/>
          <p:nvPr/>
        </p:nvGrpSpPr>
        <p:grpSpPr>
          <a:xfrm>
            <a:off x="994410" y="4263188"/>
            <a:ext cx="5809958" cy="2120900"/>
            <a:chOff x="994410" y="1354999"/>
            <a:chExt cx="5809958" cy="2120900"/>
          </a:xfrm>
        </p:grpSpPr>
        <p:sp>
          <p:nvSpPr>
            <p:cNvPr id="27" name="正方形/長方形 26">
              <a:extLst>
                <a:ext uri="{FF2B5EF4-FFF2-40B4-BE49-F238E27FC236}">
                  <a16:creationId xmlns:a16="http://schemas.microsoft.com/office/drawing/2014/main" id="{4F8D23D3-8651-8085-4D15-6D90D40616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4410" y="1354999"/>
              <a:ext cx="5257800" cy="212090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lc="http://schemas.openxmlformats.org/drawingml/2006/lockedCanvas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sdtdh="http://schemas.microsoft.com/office/word/2020/wordml/sdtdatahash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oel="http://schemas.microsoft.com/office/2019/extlst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ja-JP" altLang="en-US"/>
            </a:p>
          </p:txBody>
        </p:sp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853E797A-3385-8355-AB0E-3C7A4BC6A595}"/>
                </a:ext>
              </a:extLst>
            </p:cNvPr>
            <p:cNvSpPr txBox="1"/>
            <p:nvPr/>
          </p:nvSpPr>
          <p:spPr>
            <a:xfrm>
              <a:off x="1380391" y="1374392"/>
              <a:ext cx="3429000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ja-JP" altLang="en-US" sz="1400" kern="100">
                  <a:solidFill>
                    <a:srgbClr val="000000"/>
                  </a:solidFill>
                  <a:effectLst/>
                  <a:latin typeface="Century" panose="02040604050505020304" pitchFamily="18" charset="0"/>
                  <a:ea typeface="ＭＳ 明朝" panose="02020609040205080304" pitchFamily="49" charset="-128"/>
                  <a:cs typeface="Times New Roman" panose="02020603050405020304" pitchFamily="18" charset="0"/>
                </a:rPr>
                <a:t>　　　　　</a:t>
              </a:r>
              <a:r>
                <a:rPr lang="ja-JP" altLang="ja-JP" sz="1100" kern="100">
                  <a:solidFill>
                    <a:srgbClr val="000000"/>
                  </a:solidFill>
                  <a:effectLst/>
                  <a:latin typeface="Century" panose="02040604050505020304" pitchFamily="18" charset="0"/>
                  <a:ea typeface="ＭＳ 明朝" panose="02020609040205080304" pitchFamily="49" charset="-128"/>
                  <a:cs typeface="Times New Roman" panose="02020603050405020304" pitchFamily="18" charset="0"/>
                </a:rPr>
                <a:t>受付番号</a:t>
              </a:r>
              <a:endParaRPr lang="en-US" altLang="ja-JP" sz="1100" kern="100" dirty="0">
                <a:latin typeface="Century" panose="020406040505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endParaRPr>
            </a:p>
            <a:p>
              <a:pPr algn="ctr"/>
              <a:r>
                <a:rPr lang="ja-JP" altLang="en-US" b="1" u="sng" kern="100">
                  <a:solidFill>
                    <a:srgbClr val="000000"/>
                  </a:solidFill>
                  <a:latin typeface="ＭＳ ゴシック" panose="020B0609070205080204" pitchFamily="49" charset="-128"/>
                  <a:ea typeface="ＭＳ 明朝" panose="02020609040205080304" pitchFamily="49" charset="-128"/>
                  <a:cs typeface="Times New Roman" panose="02020603050405020304" pitchFamily="18" charset="0"/>
                </a:rPr>
                <a:t>　</a:t>
              </a:r>
              <a:r>
                <a:rPr lang="ja-JP" altLang="ja-JP" sz="1800" b="1" u="sng" kern="100">
                  <a:solidFill>
                    <a:srgbClr val="000000"/>
                  </a:solidFill>
                  <a:effectLst/>
                  <a:latin typeface="Century" panose="02040604050505020304" pitchFamily="18" charset="0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　　　　</a:t>
              </a:r>
              <a:endParaRPr lang="ja-JP" altLang="ja-JP" sz="1200" kern="100">
                <a:effectLst/>
                <a:latin typeface="Century" panose="020406040505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endParaRPr>
            </a:p>
          </p:txBody>
        </p:sp>
        <p:cxnSp>
          <p:nvCxnSpPr>
            <p:cNvPr id="29" name="直線コネクタ 28">
              <a:extLst>
                <a:ext uri="{FF2B5EF4-FFF2-40B4-BE49-F238E27FC236}">
                  <a16:creationId xmlns:a16="http://schemas.microsoft.com/office/drawing/2014/main" id="{695A63D8-9ABC-CFB2-8845-0F8E1412C27B}"/>
                </a:ext>
              </a:extLst>
            </p:cNvPr>
            <p:cNvCxnSpPr>
              <a:cxnSpLocks/>
            </p:cNvCxnSpPr>
            <p:nvPr/>
          </p:nvCxnSpPr>
          <p:spPr>
            <a:xfrm>
              <a:off x="3787844" y="1896105"/>
              <a:ext cx="575653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コネクタ 29">
              <a:extLst>
                <a:ext uri="{FF2B5EF4-FFF2-40B4-BE49-F238E27FC236}">
                  <a16:creationId xmlns:a16="http://schemas.microsoft.com/office/drawing/2014/main" id="{27B4240D-ED68-BEA0-B597-D35EE656E36A}"/>
                </a:ext>
              </a:extLst>
            </p:cNvPr>
            <p:cNvCxnSpPr>
              <a:cxnSpLocks/>
            </p:cNvCxnSpPr>
            <p:nvPr/>
          </p:nvCxnSpPr>
          <p:spPr>
            <a:xfrm>
              <a:off x="2830246" y="1910658"/>
              <a:ext cx="545122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テキスト ボックス 30">
              <a:extLst>
                <a:ext uri="{FF2B5EF4-FFF2-40B4-BE49-F238E27FC236}">
                  <a16:creationId xmlns:a16="http://schemas.microsoft.com/office/drawing/2014/main" id="{21D37F8F-4173-5295-8266-51F736C9FE28}"/>
                </a:ext>
              </a:extLst>
            </p:cNvPr>
            <p:cNvSpPr txBox="1"/>
            <p:nvPr/>
          </p:nvSpPr>
          <p:spPr>
            <a:xfrm>
              <a:off x="3375368" y="1609228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/>
                <a:t>ー</a:t>
              </a:r>
            </a:p>
          </p:txBody>
        </p:sp>
        <p:sp>
          <p:nvSpPr>
            <p:cNvPr id="32" name="テキスト ボックス 31">
              <a:extLst>
                <a:ext uri="{FF2B5EF4-FFF2-40B4-BE49-F238E27FC236}">
                  <a16:creationId xmlns:a16="http://schemas.microsoft.com/office/drawing/2014/main" id="{05700B16-4D72-2347-B76C-5E644B2A1E99}"/>
                </a:ext>
              </a:extLst>
            </p:cNvPr>
            <p:cNvSpPr txBox="1"/>
            <p:nvPr/>
          </p:nvSpPr>
          <p:spPr>
            <a:xfrm>
              <a:off x="1908810" y="2010443"/>
              <a:ext cx="3429000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ja-JP" altLang="en-US" sz="1100" kern="100">
                  <a:solidFill>
                    <a:srgbClr val="000000"/>
                  </a:solidFill>
                  <a:effectLst/>
                  <a:latin typeface="Century" panose="02040604050505020304" pitchFamily="18" charset="0"/>
                  <a:ea typeface="ＭＳ 明朝" panose="02020609040205080304" pitchFamily="49" charset="-128"/>
                  <a:cs typeface="Times New Roman" panose="02020603050405020304" pitchFamily="18" charset="0"/>
                </a:rPr>
                <a:t>課題症例</a:t>
              </a:r>
              <a:r>
                <a:rPr lang="ja-JP" altLang="ja-JP" sz="1100" kern="100">
                  <a:solidFill>
                    <a:srgbClr val="000000"/>
                  </a:solidFill>
                  <a:effectLst/>
                  <a:latin typeface="Century" panose="02040604050505020304" pitchFamily="18" charset="0"/>
                  <a:ea typeface="ＭＳ 明朝" panose="02020609040205080304" pitchFamily="49" charset="-128"/>
                  <a:cs typeface="Times New Roman" panose="02020603050405020304" pitchFamily="18" charset="0"/>
                </a:rPr>
                <a:t>番号</a:t>
              </a:r>
              <a:endParaRPr lang="en-US" altLang="ja-JP" sz="1100" kern="100" dirty="0">
                <a:latin typeface="Century" panose="020406040505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endParaRPr>
            </a:p>
          </p:txBody>
        </p:sp>
        <p:sp>
          <p:nvSpPr>
            <p:cNvPr id="33" name="テキスト ボックス 32">
              <a:extLst>
                <a:ext uri="{FF2B5EF4-FFF2-40B4-BE49-F238E27FC236}">
                  <a16:creationId xmlns:a16="http://schemas.microsoft.com/office/drawing/2014/main" id="{3216139F-218A-1B40-54D5-D24AB0E1D07D}"/>
                </a:ext>
              </a:extLst>
            </p:cNvPr>
            <p:cNvSpPr txBox="1"/>
            <p:nvPr/>
          </p:nvSpPr>
          <p:spPr>
            <a:xfrm>
              <a:off x="3375368" y="2225106"/>
              <a:ext cx="3429000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1600" kern="100" dirty="0">
                  <a:solidFill>
                    <a:srgbClr val="000000"/>
                  </a:solidFill>
                  <a:latin typeface="Century" panose="02040604050505020304" pitchFamily="18" charset="0"/>
                  <a:ea typeface="ＭＳ 明朝" panose="02020609040205080304" pitchFamily="49" charset="-128"/>
                  <a:cs typeface="Times New Roman" panose="02020603050405020304" pitchFamily="18" charset="0"/>
                </a:rPr>
                <a:t>5</a:t>
              </a:r>
              <a:endParaRPr lang="ja-JP" altLang="en-US" sz="1600"/>
            </a:p>
          </p:txBody>
        </p:sp>
        <p:sp>
          <p:nvSpPr>
            <p:cNvPr id="34" name="テキスト ボックス 33">
              <a:extLst>
                <a:ext uri="{FF2B5EF4-FFF2-40B4-BE49-F238E27FC236}">
                  <a16:creationId xmlns:a16="http://schemas.microsoft.com/office/drawing/2014/main" id="{18A7DF5A-052B-6986-16E3-D08F2195615D}"/>
                </a:ext>
              </a:extLst>
            </p:cNvPr>
            <p:cNvSpPr txBox="1"/>
            <p:nvPr/>
          </p:nvSpPr>
          <p:spPr>
            <a:xfrm>
              <a:off x="1943980" y="2505757"/>
              <a:ext cx="3429000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ja-JP" altLang="en-US" sz="1100" kern="100">
                  <a:latin typeface="Century" panose="02040604050505020304" pitchFamily="18" charset="0"/>
                  <a:ea typeface="ＭＳ 明朝" panose="02020609040205080304" pitchFamily="49" charset="-128"/>
                  <a:cs typeface="Times New Roman" panose="02020603050405020304" pitchFamily="18" charset="0"/>
                </a:rPr>
                <a:t>症例のタイトル</a:t>
              </a:r>
              <a:endParaRPr lang="en-US" altLang="ja-JP" sz="1100" kern="100" dirty="0">
                <a:latin typeface="Century" panose="020406040505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endParaRPr>
            </a:p>
          </p:txBody>
        </p:sp>
        <p:cxnSp>
          <p:nvCxnSpPr>
            <p:cNvPr id="35" name="直線コネクタ 34">
              <a:extLst>
                <a:ext uri="{FF2B5EF4-FFF2-40B4-BE49-F238E27FC236}">
                  <a16:creationId xmlns:a16="http://schemas.microsoft.com/office/drawing/2014/main" id="{16E53B12-D761-5154-A338-EB39B25747D1}"/>
                </a:ext>
              </a:extLst>
            </p:cNvPr>
            <p:cNvCxnSpPr>
              <a:cxnSpLocks/>
            </p:cNvCxnSpPr>
            <p:nvPr/>
          </p:nvCxnSpPr>
          <p:spPr>
            <a:xfrm>
              <a:off x="1380391" y="3349768"/>
              <a:ext cx="4510455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400455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146</Words>
  <Application>Microsoft Macintosh PowerPoint</Application>
  <PresentationFormat>A4 210 x 297 mm</PresentationFormat>
  <Paragraphs>40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ゴシック</vt:lpstr>
      <vt:lpstr>Arial</vt:lpstr>
      <vt:lpstr>Calibri</vt:lpstr>
      <vt:lpstr>Calibri Light</vt:lpstr>
      <vt:lpstr>Century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YUKAKO OKUMURA</dc:creator>
  <cp:lastModifiedBy>YUKAKO OKUMURA</cp:lastModifiedBy>
  <cp:revision>1</cp:revision>
  <cp:lastPrinted>2022-11-11T09:45:34Z</cp:lastPrinted>
  <dcterms:created xsi:type="dcterms:W3CDTF">2022-11-11T09:36:36Z</dcterms:created>
  <dcterms:modified xsi:type="dcterms:W3CDTF">2022-11-11T09:46:28Z</dcterms:modified>
</cp:coreProperties>
</file>