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67" autoAdjust="0"/>
    <p:restoredTop sz="94660"/>
  </p:normalViewPr>
  <p:slideViewPr>
    <p:cSldViewPr>
      <p:cViewPr varScale="1">
        <p:scale>
          <a:sx n="49" d="100"/>
          <a:sy n="49" d="100"/>
        </p:scale>
        <p:origin x="420" y="54"/>
      </p:cViewPr>
      <p:guideLst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7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35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5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1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CBCBFD9-0771-5246-BBDB-9C81A39508FB}"/>
              </a:ext>
            </a:extLst>
          </p:cNvPr>
          <p:cNvSpPr/>
          <p:nvPr/>
        </p:nvSpPr>
        <p:spPr>
          <a:xfrm>
            <a:off x="-35221" y="7778285"/>
            <a:ext cx="7314637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治療結果と考察　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528F1-F906-6642-AE31-897E18A32474}"/>
              </a:ext>
            </a:extLst>
          </p:cNvPr>
          <p:cNvSpPr/>
          <p:nvPr/>
        </p:nvSpPr>
        <p:spPr>
          <a:xfrm>
            <a:off x="2444596" y="88952"/>
            <a:ext cx="1968809" cy="3924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症例展示の要旨</a:t>
            </a:r>
            <a:endParaRPr lang="ja-JP" altLang="ja-JP" sz="1083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A3323A-F9AD-5843-BBAB-96F4E2A812F7}"/>
              </a:ext>
            </a:extLst>
          </p:cNvPr>
          <p:cNvSpPr/>
          <p:nvPr/>
        </p:nvSpPr>
        <p:spPr>
          <a:xfrm>
            <a:off x="2708920" y="489972"/>
            <a:ext cx="717383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氏名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3A5FA-CA77-5D41-916F-97A1E1EB1765}"/>
              </a:ext>
            </a:extLst>
          </p:cNvPr>
          <p:cNvSpPr/>
          <p:nvPr/>
        </p:nvSpPr>
        <p:spPr>
          <a:xfrm>
            <a:off x="-42138" y="1057327"/>
            <a:ext cx="264046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126485" algn="l"/>
                <a:tab pos="3315656" algn="l"/>
                <a:tab pos="6541886" algn="l"/>
              </a:tabLst>
            </a:pP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タイトル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        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C0E6FD-68BB-F347-B642-15B7EF58A3D1}"/>
              </a:ext>
            </a:extLst>
          </p:cNvPr>
          <p:cNvSpPr/>
          <p:nvPr/>
        </p:nvSpPr>
        <p:spPr>
          <a:xfrm>
            <a:off x="-132887" y="1311414"/>
            <a:ext cx="7234295" cy="235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153" indent="24076" algn="just">
              <a:tabLst>
                <a:tab pos="5695775" algn="l"/>
                <a:tab pos="6314881" algn="l"/>
              </a:tabLst>
            </a:pP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治療前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資料採取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男・女</a:t>
            </a:r>
            <a:r>
              <a:rPr lang="ja-JP" altLang="en-US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</a:t>
            </a:r>
            <a:r>
              <a:rPr lang="en-US" altLang="ja-JP" sz="975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endParaRPr lang="ja-JP" altLang="ja-JP" sz="975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798707-8287-784D-8463-1049507216FB}"/>
              </a:ext>
            </a:extLst>
          </p:cNvPr>
          <p:cNvSpPr/>
          <p:nvPr/>
        </p:nvSpPr>
        <p:spPr>
          <a:xfrm>
            <a:off x="-30034" y="7223348"/>
            <a:ext cx="6910838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動的治療終了時年月日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27AF25F1-9FEA-2B45-9DD8-A71E1FB5D9BF}"/>
              </a:ext>
            </a:extLst>
          </p:cNvPr>
          <p:cNvCxnSpPr>
            <a:cxnSpLocks/>
          </p:cNvCxnSpPr>
          <p:nvPr/>
        </p:nvCxnSpPr>
        <p:spPr>
          <a:xfrm>
            <a:off x="5752671" y="5412221"/>
            <a:ext cx="1047721" cy="18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5CDFADBD-4D35-DA40-AC34-87E81DD89927}"/>
              </a:ext>
            </a:extLst>
          </p:cNvPr>
          <p:cNvCxnSpPr/>
          <p:nvPr/>
        </p:nvCxnSpPr>
        <p:spPr>
          <a:xfrm>
            <a:off x="6275075" y="5242159"/>
            <a:ext cx="0" cy="35891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C5238E0-ED12-2C4C-A5C8-DE681A575D25}"/>
              </a:ext>
            </a:extLst>
          </p:cNvPr>
          <p:cNvSpPr/>
          <p:nvPr/>
        </p:nvSpPr>
        <p:spPr>
          <a:xfrm>
            <a:off x="-21742" y="1960218"/>
            <a:ext cx="7162514" cy="479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現病歴・既往歴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en-US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顔貌所見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14D12D2-BD79-6B44-B704-2DB871090E20}"/>
              </a:ext>
            </a:extLst>
          </p:cNvPr>
          <p:cNvSpPr/>
          <p:nvPr/>
        </p:nvSpPr>
        <p:spPr>
          <a:xfrm>
            <a:off x="-36948" y="3783784"/>
            <a:ext cx="1519968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顎関節・歯周所見など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74B31C8-8B06-E742-9878-EF02F9F98E55}"/>
              </a:ext>
            </a:extLst>
          </p:cNvPr>
          <p:cNvSpPr/>
          <p:nvPr/>
        </p:nvSpPr>
        <p:spPr>
          <a:xfrm>
            <a:off x="5013176" y="5288246"/>
            <a:ext cx="788999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抜歯部位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F3F5605-0C32-CF41-84BB-5D3353A7C579}"/>
              </a:ext>
            </a:extLst>
          </p:cNvPr>
          <p:cNvSpPr/>
          <p:nvPr/>
        </p:nvSpPr>
        <p:spPr>
          <a:xfrm>
            <a:off x="-27384" y="1741690"/>
            <a:ext cx="713657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主　　訴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F89FBCB-9048-B943-909F-DDFF552D0FC3}"/>
              </a:ext>
            </a:extLst>
          </p:cNvPr>
          <p:cNvSpPr/>
          <p:nvPr/>
        </p:nvSpPr>
        <p:spPr>
          <a:xfrm>
            <a:off x="-29895" y="5025008"/>
            <a:ext cx="1859805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使用した装置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DEE34976-A173-E94B-853F-9AD53A2C3885}"/>
              </a:ext>
            </a:extLst>
          </p:cNvPr>
          <p:cNvSpPr/>
          <p:nvPr/>
        </p:nvSpPr>
        <p:spPr>
          <a:xfrm>
            <a:off x="-62995" y="1533109"/>
            <a:ext cx="4943504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動的治療開始時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年月日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E0330F3E-5DCA-0448-B801-0F3888BF18FA}"/>
              </a:ext>
            </a:extLst>
          </p:cNvPr>
          <p:cNvSpPr/>
          <p:nvPr/>
        </p:nvSpPr>
        <p:spPr>
          <a:xfrm>
            <a:off x="-29894" y="3076397"/>
            <a:ext cx="7419334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頭部エックス線規格写真所見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E5346021-65B6-AD43-9C10-A3B7CCC5FBBE}"/>
              </a:ext>
            </a:extLst>
          </p:cNvPr>
          <p:cNvSpPr/>
          <p:nvPr/>
        </p:nvSpPr>
        <p:spPr>
          <a:xfrm>
            <a:off x="-36947" y="2423670"/>
            <a:ext cx="737042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口腔内及び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模型</a:t>
            </a:r>
            <a:r>
              <a:rPr lang="ja-JP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所見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Angle Class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R: 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L: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,  overjet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mm,   overbite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mm   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B39D39B0-2221-A146-8988-23562EAD5B11}"/>
              </a:ext>
            </a:extLst>
          </p:cNvPr>
          <p:cNvSpPr/>
          <p:nvPr/>
        </p:nvSpPr>
        <p:spPr>
          <a:xfrm>
            <a:off x="4869160" y="9535162"/>
            <a:ext cx="2232248" cy="242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975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日本舌側矯正歯科学会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975" b="1" i="1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JLOA</a:t>
            </a:r>
            <a:r>
              <a:rPr lang="ja-JP" altLang="ja-JP" sz="975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）</a:t>
            </a:r>
            <a:endParaRPr lang="ja-JP" altLang="ja-JP" sz="975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1A7EE4-8850-2F49-9EBC-515DC0D29A8C}"/>
              </a:ext>
            </a:extLst>
          </p:cNvPr>
          <p:cNvSpPr txBox="1"/>
          <p:nvPr/>
        </p:nvSpPr>
        <p:spPr>
          <a:xfrm>
            <a:off x="-33071" y="4040322"/>
            <a:ext cx="1439818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450628" algn="l"/>
              </a:tabLst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診断および治療方針</a:t>
            </a:r>
            <a:endParaRPr kumimoji="1"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53FF03-4C49-A842-8549-78C4B4D6B009}"/>
              </a:ext>
            </a:extLst>
          </p:cNvPr>
          <p:cNvCxnSpPr>
            <a:cxnSpLocks/>
          </p:cNvCxnSpPr>
          <p:nvPr/>
        </p:nvCxnSpPr>
        <p:spPr>
          <a:xfrm>
            <a:off x="726025" y="1271378"/>
            <a:ext cx="419009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049D9E3-62C7-8D47-A3F1-6432D692C090}"/>
              </a:ext>
            </a:extLst>
          </p:cNvPr>
          <p:cNvCxnSpPr>
            <a:cxnSpLocks/>
          </p:cNvCxnSpPr>
          <p:nvPr/>
        </p:nvCxnSpPr>
        <p:spPr>
          <a:xfrm>
            <a:off x="1484784" y="1506067"/>
            <a:ext cx="2204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98E24676-D49F-2447-9A05-676E68A4C603}"/>
              </a:ext>
            </a:extLst>
          </p:cNvPr>
          <p:cNvCxnSpPr>
            <a:cxnSpLocks/>
          </p:cNvCxnSpPr>
          <p:nvPr/>
        </p:nvCxnSpPr>
        <p:spPr>
          <a:xfrm>
            <a:off x="649132" y="1928664"/>
            <a:ext cx="35909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F1AE6D6-94A4-C14F-A5F4-9DE87A7D3BFF}"/>
              </a:ext>
            </a:extLst>
          </p:cNvPr>
          <p:cNvCxnSpPr>
            <a:cxnSpLocks/>
          </p:cNvCxnSpPr>
          <p:nvPr/>
        </p:nvCxnSpPr>
        <p:spPr>
          <a:xfrm>
            <a:off x="1916832" y="3297740"/>
            <a:ext cx="4941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ECF278FC-59D0-044E-9C59-4AE41656DE93}"/>
              </a:ext>
            </a:extLst>
          </p:cNvPr>
          <p:cNvCxnSpPr>
            <a:cxnSpLocks/>
          </p:cNvCxnSpPr>
          <p:nvPr/>
        </p:nvCxnSpPr>
        <p:spPr>
          <a:xfrm>
            <a:off x="57703" y="3533403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03FC8231-39E1-924C-AA62-B22A4336B796}"/>
              </a:ext>
            </a:extLst>
          </p:cNvPr>
          <p:cNvCxnSpPr>
            <a:cxnSpLocks/>
          </p:cNvCxnSpPr>
          <p:nvPr/>
        </p:nvCxnSpPr>
        <p:spPr>
          <a:xfrm>
            <a:off x="69562" y="3769066"/>
            <a:ext cx="67884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51C8C78E-DE58-7542-B229-580E7999FD12}"/>
              </a:ext>
            </a:extLst>
          </p:cNvPr>
          <p:cNvCxnSpPr>
            <a:cxnSpLocks/>
          </p:cNvCxnSpPr>
          <p:nvPr/>
        </p:nvCxnSpPr>
        <p:spPr>
          <a:xfrm>
            <a:off x="1498616" y="4004729"/>
            <a:ext cx="5359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4F8E5C81-3F03-6E44-9DF1-17104AA7C1F7}"/>
              </a:ext>
            </a:extLst>
          </p:cNvPr>
          <p:cNvCxnSpPr>
            <a:cxnSpLocks/>
          </p:cNvCxnSpPr>
          <p:nvPr/>
        </p:nvCxnSpPr>
        <p:spPr>
          <a:xfrm>
            <a:off x="908720" y="5795604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D7E4E-85F0-724D-BA30-1908DB038B52}"/>
              </a:ext>
            </a:extLst>
          </p:cNvPr>
          <p:cNvCxnSpPr>
            <a:cxnSpLocks/>
          </p:cNvCxnSpPr>
          <p:nvPr/>
        </p:nvCxnSpPr>
        <p:spPr>
          <a:xfrm>
            <a:off x="52310" y="67655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D3F678-9682-DE48-836B-3AE9F841823D}"/>
              </a:ext>
            </a:extLst>
          </p:cNvPr>
          <p:cNvCxnSpPr>
            <a:cxnSpLocks/>
          </p:cNvCxnSpPr>
          <p:nvPr/>
        </p:nvCxnSpPr>
        <p:spPr>
          <a:xfrm>
            <a:off x="56549" y="6985708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747A0177-4ED9-5F46-B908-CE4DAD5FB666}"/>
              </a:ext>
            </a:extLst>
          </p:cNvPr>
          <p:cNvCxnSpPr>
            <a:cxnSpLocks/>
          </p:cNvCxnSpPr>
          <p:nvPr/>
        </p:nvCxnSpPr>
        <p:spPr>
          <a:xfrm>
            <a:off x="48074" y="7243951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B79F33D-D7CD-804A-BC37-DB978B029060}"/>
              </a:ext>
            </a:extLst>
          </p:cNvPr>
          <p:cNvCxnSpPr>
            <a:cxnSpLocks/>
          </p:cNvCxnSpPr>
          <p:nvPr/>
        </p:nvCxnSpPr>
        <p:spPr>
          <a:xfrm>
            <a:off x="1124744" y="2170755"/>
            <a:ext cx="57332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43122C09-7347-854F-B4A4-75B4C6413D85}"/>
              </a:ext>
            </a:extLst>
          </p:cNvPr>
          <p:cNvCxnSpPr>
            <a:cxnSpLocks/>
          </p:cNvCxnSpPr>
          <p:nvPr/>
        </p:nvCxnSpPr>
        <p:spPr>
          <a:xfrm>
            <a:off x="640520" y="2392780"/>
            <a:ext cx="6217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6A2A3CF3-28D9-BE4F-813F-ED95B0C3CA14}"/>
              </a:ext>
            </a:extLst>
          </p:cNvPr>
          <p:cNvCxnSpPr>
            <a:cxnSpLocks/>
          </p:cNvCxnSpPr>
          <p:nvPr/>
        </p:nvCxnSpPr>
        <p:spPr>
          <a:xfrm>
            <a:off x="65627" y="6545418"/>
            <a:ext cx="6792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6411D9BB-33B3-1A4B-BBDF-26E7E429FC38}"/>
              </a:ext>
            </a:extLst>
          </p:cNvPr>
          <p:cNvCxnSpPr>
            <a:cxnSpLocks/>
          </p:cNvCxnSpPr>
          <p:nvPr/>
        </p:nvCxnSpPr>
        <p:spPr>
          <a:xfrm>
            <a:off x="1498616" y="7505686"/>
            <a:ext cx="23624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B446E636-102A-524A-9603-0812BDB5E3D8}"/>
              </a:ext>
            </a:extLst>
          </p:cNvPr>
          <p:cNvCxnSpPr>
            <a:cxnSpLocks/>
          </p:cNvCxnSpPr>
          <p:nvPr/>
        </p:nvCxnSpPr>
        <p:spPr>
          <a:xfrm>
            <a:off x="3140968" y="7774815"/>
            <a:ext cx="3717032" cy="2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EDA5DF0E-313E-EC41-A7C7-ECC8D3E57274}"/>
              </a:ext>
            </a:extLst>
          </p:cNvPr>
          <p:cNvCxnSpPr>
            <a:cxnSpLocks/>
          </p:cNvCxnSpPr>
          <p:nvPr/>
        </p:nvCxnSpPr>
        <p:spPr>
          <a:xfrm>
            <a:off x="1052736" y="7977336"/>
            <a:ext cx="58018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0D020618-0222-E24E-837A-6416B3768416}"/>
              </a:ext>
            </a:extLst>
          </p:cNvPr>
          <p:cNvCxnSpPr>
            <a:cxnSpLocks/>
          </p:cNvCxnSpPr>
          <p:nvPr/>
        </p:nvCxnSpPr>
        <p:spPr>
          <a:xfrm>
            <a:off x="31723" y="8217363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6A0AD75-CF23-DC42-A2F5-EA57E8ECE6AA}"/>
              </a:ext>
            </a:extLst>
          </p:cNvPr>
          <p:cNvCxnSpPr>
            <a:cxnSpLocks/>
          </p:cNvCxnSpPr>
          <p:nvPr/>
        </p:nvCxnSpPr>
        <p:spPr>
          <a:xfrm>
            <a:off x="35962" y="8457390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090F907-F637-7B4D-BC59-B62C56C94B65}"/>
              </a:ext>
            </a:extLst>
          </p:cNvPr>
          <p:cNvCxnSpPr>
            <a:cxnSpLocks/>
          </p:cNvCxnSpPr>
          <p:nvPr/>
        </p:nvCxnSpPr>
        <p:spPr>
          <a:xfrm>
            <a:off x="27487" y="8697417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E16A72F-CD6C-1D41-AEA3-01C10CC55C68}"/>
              </a:ext>
            </a:extLst>
          </p:cNvPr>
          <p:cNvCxnSpPr>
            <a:cxnSpLocks/>
          </p:cNvCxnSpPr>
          <p:nvPr/>
        </p:nvCxnSpPr>
        <p:spPr>
          <a:xfrm>
            <a:off x="28273" y="8937444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FF5E5293-F473-EC4A-9FE0-8DDB4E8A7A13}"/>
              </a:ext>
            </a:extLst>
          </p:cNvPr>
          <p:cNvCxnSpPr>
            <a:cxnSpLocks/>
          </p:cNvCxnSpPr>
          <p:nvPr/>
        </p:nvCxnSpPr>
        <p:spPr>
          <a:xfrm>
            <a:off x="32512" y="9177471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11E32709-96E7-D64A-97DD-A4968D6F5915}"/>
              </a:ext>
            </a:extLst>
          </p:cNvPr>
          <p:cNvCxnSpPr>
            <a:cxnSpLocks/>
          </p:cNvCxnSpPr>
          <p:nvPr/>
        </p:nvCxnSpPr>
        <p:spPr>
          <a:xfrm>
            <a:off x="24037" y="9417496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5C36EE04-57BF-DC48-A054-10C5066DF5CC}"/>
              </a:ext>
            </a:extLst>
          </p:cNvPr>
          <p:cNvCxnSpPr>
            <a:cxnSpLocks/>
          </p:cNvCxnSpPr>
          <p:nvPr/>
        </p:nvCxnSpPr>
        <p:spPr>
          <a:xfrm>
            <a:off x="1340768" y="4240392"/>
            <a:ext cx="5513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5C30F177-6A75-9942-B2D0-920F4A2A91DA}"/>
              </a:ext>
            </a:extLst>
          </p:cNvPr>
          <p:cNvCxnSpPr>
            <a:cxnSpLocks/>
          </p:cNvCxnSpPr>
          <p:nvPr/>
        </p:nvCxnSpPr>
        <p:spPr>
          <a:xfrm>
            <a:off x="53099" y="4476055"/>
            <a:ext cx="6801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2E6B9521-AEFB-E740-B7B2-92AE44A95716}"/>
              </a:ext>
            </a:extLst>
          </p:cNvPr>
          <p:cNvCxnSpPr>
            <a:cxnSpLocks/>
          </p:cNvCxnSpPr>
          <p:nvPr/>
        </p:nvCxnSpPr>
        <p:spPr>
          <a:xfrm>
            <a:off x="44624" y="4711718"/>
            <a:ext cx="68099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F42A1A47-7581-F647-BC66-A2AB68DCD29B}"/>
              </a:ext>
            </a:extLst>
          </p:cNvPr>
          <p:cNvCxnSpPr>
            <a:cxnSpLocks/>
          </p:cNvCxnSpPr>
          <p:nvPr/>
        </p:nvCxnSpPr>
        <p:spPr>
          <a:xfrm>
            <a:off x="45410" y="4953000"/>
            <a:ext cx="68056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F1AC334C-8F29-4B41-8F26-99F2A85AA88B}"/>
              </a:ext>
            </a:extLst>
          </p:cNvPr>
          <p:cNvCxnSpPr>
            <a:cxnSpLocks/>
          </p:cNvCxnSpPr>
          <p:nvPr/>
        </p:nvCxnSpPr>
        <p:spPr>
          <a:xfrm>
            <a:off x="908720" y="5554322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D34BFBA4-5F9D-C14C-9807-3D87C2F36A1B}"/>
              </a:ext>
            </a:extLst>
          </p:cNvPr>
          <p:cNvCxnSpPr>
            <a:cxnSpLocks/>
          </p:cNvCxnSpPr>
          <p:nvPr/>
        </p:nvCxnSpPr>
        <p:spPr>
          <a:xfrm>
            <a:off x="1278095" y="2648744"/>
            <a:ext cx="55730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900EFF57-CAC0-7C4C-9C83-902BB494BE36}"/>
              </a:ext>
            </a:extLst>
          </p:cNvPr>
          <p:cNvCxnSpPr>
            <a:cxnSpLocks/>
          </p:cNvCxnSpPr>
          <p:nvPr/>
        </p:nvCxnSpPr>
        <p:spPr>
          <a:xfrm>
            <a:off x="44624" y="2845464"/>
            <a:ext cx="68002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DE3B08E5-DB95-4D40-BE2E-EDEDA6A7D0E0}"/>
              </a:ext>
            </a:extLst>
          </p:cNvPr>
          <p:cNvCxnSpPr>
            <a:cxnSpLocks/>
          </p:cNvCxnSpPr>
          <p:nvPr/>
        </p:nvCxnSpPr>
        <p:spPr>
          <a:xfrm>
            <a:off x="2175999" y="3090652"/>
            <a:ext cx="46998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196325DB-00DE-6340-ADE5-498E241FFDCC}"/>
              </a:ext>
            </a:extLst>
          </p:cNvPr>
          <p:cNvCxnSpPr>
            <a:cxnSpLocks/>
          </p:cNvCxnSpPr>
          <p:nvPr/>
        </p:nvCxnSpPr>
        <p:spPr>
          <a:xfrm>
            <a:off x="908720" y="5313040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2227D6EA-216D-5248-B1F1-FFBAA7454F5D}"/>
              </a:ext>
            </a:extLst>
          </p:cNvPr>
          <p:cNvCxnSpPr>
            <a:cxnSpLocks/>
          </p:cNvCxnSpPr>
          <p:nvPr/>
        </p:nvCxnSpPr>
        <p:spPr>
          <a:xfrm>
            <a:off x="640520" y="6105128"/>
            <a:ext cx="62044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8565CCA9-60A1-7F4C-A9AA-DB8C9947774F}"/>
              </a:ext>
            </a:extLst>
          </p:cNvPr>
          <p:cNvCxnSpPr>
            <a:cxnSpLocks/>
          </p:cNvCxnSpPr>
          <p:nvPr/>
        </p:nvCxnSpPr>
        <p:spPr>
          <a:xfrm>
            <a:off x="2780928" y="768704"/>
            <a:ext cx="4077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D77A10B2-767C-CB45-A3A2-0ACB253A42A9}"/>
              </a:ext>
            </a:extLst>
          </p:cNvPr>
          <p:cNvCxnSpPr>
            <a:cxnSpLocks/>
          </p:cNvCxnSpPr>
          <p:nvPr/>
        </p:nvCxnSpPr>
        <p:spPr>
          <a:xfrm>
            <a:off x="2780928" y="992560"/>
            <a:ext cx="4077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79E2-C12F-F8C3-3E06-E7CFCBD91077}"/>
              </a:ext>
            </a:extLst>
          </p:cNvPr>
          <p:cNvSpPr txBox="1"/>
          <p:nvPr/>
        </p:nvSpPr>
        <p:spPr>
          <a:xfrm>
            <a:off x="-33071" y="2852918"/>
            <a:ext cx="3747406" cy="312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0" dirty="0">
                <a:latin typeface="Osaka" panose="020B0600000000000000" pitchFamily="34" charset="-128"/>
                <a:ea typeface="Osaka" panose="020B0600000000000000" pitchFamily="34" charset="-128"/>
              </a:rPr>
              <a:t>パノラマエックス線規格写真所見</a:t>
            </a:r>
            <a:r>
              <a:rPr lang="en-US" altLang="ja-JP" sz="108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80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E2004C3C-18D3-61E0-3364-00ABC0DD6961}"/>
              </a:ext>
            </a:extLst>
          </p:cNvPr>
          <p:cNvSpPr/>
          <p:nvPr/>
        </p:nvSpPr>
        <p:spPr>
          <a:xfrm>
            <a:off x="-25454" y="5817096"/>
            <a:ext cx="1617751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治療経過　　　　　　　　　　　　　　　　　　　　　</a:t>
            </a:r>
            <a:endParaRPr lang="en-US" altLang="ja-JP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659F7563-1768-B6AB-62EB-C71B5812AE37}"/>
              </a:ext>
            </a:extLst>
          </p:cNvPr>
          <p:cNvCxnSpPr>
            <a:cxnSpLocks/>
          </p:cNvCxnSpPr>
          <p:nvPr/>
        </p:nvCxnSpPr>
        <p:spPr>
          <a:xfrm>
            <a:off x="78611" y="6325273"/>
            <a:ext cx="67793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8F49596-5AA8-AC63-B34A-D676186A297B}"/>
              </a:ext>
            </a:extLst>
          </p:cNvPr>
          <p:cNvCxnSpPr>
            <a:cxnSpLocks/>
          </p:cNvCxnSpPr>
          <p:nvPr/>
        </p:nvCxnSpPr>
        <p:spPr>
          <a:xfrm>
            <a:off x="5102355" y="7511380"/>
            <a:ext cx="16980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2E53B5-7057-41EF-4A15-07ADF1844E04}"/>
              </a:ext>
            </a:extLst>
          </p:cNvPr>
          <p:cNvSpPr/>
          <p:nvPr/>
        </p:nvSpPr>
        <p:spPr>
          <a:xfrm>
            <a:off x="4916120" y="495501"/>
            <a:ext cx="2360595" cy="569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　　　　　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　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提出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4C2B53-D4C4-9251-7277-CF02D43E5B23}"/>
              </a:ext>
            </a:extLst>
          </p:cNvPr>
          <p:cNvSpPr/>
          <p:nvPr/>
        </p:nvSpPr>
        <p:spPr>
          <a:xfrm>
            <a:off x="4581128" y="470301"/>
            <a:ext cx="1042454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（ローマ字）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90A5AF1-A3E4-D90E-7661-A6403DA9F297}"/>
              </a:ext>
            </a:extLst>
          </p:cNvPr>
          <p:cNvSpPr/>
          <p:nvPr/>
        </p:nvSpPr>
        <p:spPr>
          <a:xfrm>
            <a:off x="2727389" y="727785"/>
            <a:ext cx="717383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所属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　　　　　　　　　　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63B41B60-466F-5EAF-695F-76B3863A0966}"/>
              </a:ext>
            </a:extLst>
          </p:cNvPr>
          <p:cNvCxnSpPr>
            <a:cxnSpLocks/>
          </p:cNvCxnSpPr>
          <p:nvPr/>
        </p:nvCxnSpPr>
        <p:spPr>
          <a:xfrm>
            <a:off x="1484784" y="1733282"/>
            <a:ext cx="220460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33F93D6-9406-6224-1FDB-881476152E86}"/>
              </a:ext>
            </a:extLst>
          </p:cNvPr>
          <p:cNvSpPr/>
          <p:nvPr/>
        </p:nvSpPr>
        <p:spPr>
          <a:xfrm>
            <a:off x="2427807" y="7486267"/>
            <a:ext cx="4588132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保定装置（上顎）　　　　　　　　　　　（下顎）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　　　　　　　　　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6066C3-687C-8076-A6B5-A8E82ACEB3C5}"/>
              </a:ext>
            </a:extLst>
          </p:cNvPr>
          <p:cNvSpPr/>
          <p:nvPr/>
        </p:nvSpPr>
        <p:spPr>
          <a:xfrm>
            <a:off x="1486826" y="7258163"/>
            <a:ext cx="2664296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日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6259E16-93A8-1325-2280-BCA745993430}"/>
              </a:ext>
            </a:extLst>
          </p:cNvPr>
          <p:cNvSpPr/>
          <p:nvPr/>
        </p:nvSpPr>
        <p:spPr>
          <a:xfrm>
            <a:off x="4123738" y="7232258"/>
            <a:ext cx="1440160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動的治療期間　　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7792364F-31E3-EA49-1B0A-B0853EBC82F8}"/>
              </a:ext>
            </a:extLst>
          </p:cNvPr>
          <p:cNvSpPr/>
          <p:nvPr/>
        </p:nvSpPr>
        <p:spPr>
          <a:xfrm>
            <a:off x="5445502" y="7274258"/>
            <a:ext cx="144016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年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54885B8-2AB0-C979-CC23-51FD7F0C423E}"/>
              </a:ext>
            </a:extLst>
          </p:cNvPr>
          <p:cNvSpPr/>
          <p:nvPr/>
        </p:nvSpPr>
        <p:spPr>
          <a:xfrm>
            <a:off x="-35221" y="7508925"/>
            <a:ext cx="877474" cy="319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保定期間</a:t>
            </a:r>
            <a:r>
              <a:rPr lang="en-US" altLang="ja-JP" sz="1083" dirty="0">
                <a:latin typeface="Osaka" panose="020B0600000000000000" pitchFamily="34" charset="-128"/>
                <a:ea typeface="Osaka" panose="020B0600000000000000" pitchFamily="34" charset="-128"/>
              </a:rPr>
              <a:t>    </a:t>
            </a:r>
            <a:r>
              <a:rPr lang="ja-JP" altLang="en-US" sz="1083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</a:t>
            </a:r>
            <a:r>
              <a:rPr lang="ja-JP" altLang="en-US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 dirty="0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3CB2E0ED-2596-E69A-2931-56C8E8811497}"/>
              </a:ext>
            </a:extLst>
          </p:cNvPr>
          <p:cNvCxnSpPr>
            <a:cxnSpLocks/>
          </p:cNvCxnSpPr>
          <p:nvPr/>
        </p:nvCxnSpPr>
        <p:spPr>
          <a:xfrm>
            <a:off x="627677" y="7749041"/>
            <a:ext cx="16980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AE51607-D9C4-251D-C655-64BDC05855BF}"/>
              </a:ext>
            </a:extLst>
          </p:cNvPr>
          <p:cNvSpPr/>
          <p:nvPr/>
        </p:nvSpPr>
        <p:spPr>
          <a:xfrm>
            <a:off x="970546" y="7533090"/>
            <a:ext cx="144016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年　　　</a:t>
            </a:r>
            <a:r>
              <a:rPr lang="ja-JP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endParaRPr lang="ja-JP" altLang="en-US" sz="1083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4057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24563</TotalTime>
  <Words>138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Osaka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太郎 nakamura</cp:lastModifiedBy>
  <cp:revision>148</cp:revision>
  <cp:lastPrinted>2022-06-22T05:23:44Z</cp:lastPrinted>
  <dcterms:created xsi:type="dcterms:W3CDTF">2018-06-12T02:40:38Z</dcterms:created>
  <dcterms:modified xsi:type="dcterms:W3CDTF">2026-01-23T06:52:48Z</dcterms:modified>
</cp:coreProperties>
</file>